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7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/010101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04484" y="14428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58910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2874" y="2637068"/>
            <a:ext cx="10166252" cy="2584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20平方米机房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22U 服务器机柜1个 600*800*1200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22U 网络机柜1个 600*600*1200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笔记本电脑1台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工具包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7222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62400" y="2860588"/>
            <a:ext cx="4267200" cy="3091815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熟读安全注意事项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检查安装环境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检查机柜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检查电源条件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准备安装工具 </a:t>
            </a:r>
          </a:p>
          <a:p>
            <a:pPr marL="342900" lvl="0" indent="-34290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AutoNum type="arabicPeriod"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检查设备清单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845007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3778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99840" y="3274608"/>
            <a:ext cx="4267200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1.能认识常见网络设备；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2.能对照清单检查设备；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3.能熟练使用基本安装工具；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60577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329249" y="156664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70884" y="167394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1340060" y="2926450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（一）安全注意事项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6447416" y="2926450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（二）检查安装环境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1340060" y="3993604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</a:t>
            </a:r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检查机柜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6447416" y="3993604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（四）检查电源条件</a:t>
            </a:r>
          </a:p>
        </p:txBody>
      </p:sp>
      <p:sp>
        <p:nvSpPr>
          <p:cNvPr id="2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856742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安装环境及设备清单检查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智慧机房网络设备安装部署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安装环境检查</a:t>
            </a:r>
          </a:p>
        </p:txBody>
      </p:sp>
      <p:sp>
        <p:nvSpPr>
          <p:cNvPr id="9" name="矩形: 圆角 12"/>
          <p:cNvSpPr/>
          <p:nvPr>
            <p:custDataLst>
              <p:tags r:id="rId2"/>
            </p:custDataLst>
          </p:nvPr>
        </p:nvSpPr>
        <p:spPr>
          <a:xfrm>
            <a:off x="1340111" y="5061039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（五）准备安装工具</a:t>
            </a:r>
          </a:p>
        </p:txBody>
      </p:sp>
      <p:sp>
        <p:nvSpPr>
          <p:cNvPr id="10" name="矩形: 圆角 12"/>
          <p:cNvSpPr/>
          <p:nvPr>
            <p:custDataLst>
              <p:tags r:id="rId3"/>
            </p:custDataLst>
          </p:nvPr>
        </p:nvSpPr>
        <p:spPr>
          <a:xfrm>
            <a:off x="6448051" y="5061039"/>
            <a:ext cx="4347958" cy="59684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（六）检查设备清单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</Words>
  <Application>Microsoft Office PowerPoint</Application>
  <PresentationFormat>宽屏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18</cp:revision>
  <dcterms:created xsi:type="dcterms:W3CDTF">2023-01-16T15:07:00Z</dcterms:created>
  <dcterms:modified xsi:type="dcterms:W3CDTF">2025-08-30T13:44:30Z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